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15" r:id="rId2"/>
    <p:sldId id="312" r:id="rId3"/>
    <p:sldId id="307" r:id="rId4"/>
    <p:sldId id="308" r:id="rId5"/>
    <p:sldId id="316" r:id="rId6"/>
    <p:sldId id="317" r:id="rId7"/>
    <p:sldId id="309" r:id="rId8"/>
    <p:sldId id="310" r:id="rId9"/>
    <p:sldId id="274" r:id="rId10"/>
    <p:sldId id="288" r:id="rId11"/>
    <p:sldId id="322" r:id="rId12"/>
    <p:sldId id="323" r:id="rId13"/>
    <p:sldId id="305" r:id="rId14"/>
    <p:sldId id="306" r:id="rId15"/>
    <p:sldId id="303" r:id="rId16"/>
    <p:sldId id="304" r:id="rId17"/>
    <p:sldId id="318" r:id="rId18"/>
    <p:sldId id="319" r:id="rId19"/>
    <p:sldId id="313" r:id="rId20"/>
    <p:sldId id="314" r:id="rId21"/>
    <p:sldId id="320" r:id="rId22"/>
    <p:sldId id="321" r:id="rId2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7/8/2020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Yes Both Sides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Pepper Popper, 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bobber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18x24 inch plate + stand</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DA80EEF-342C-48F4-8591-1D830BBA96F7}"/>
              </a:ext>
            </a:extLst>
          </p:cNvPr>
          <p:cNvPicPr>
            <a:picLocks noChangeAspect="1"/>
          </p:cNvPicPr>
          <p:nvPr/>
        </p:nvPicPr>
        <p:blipFill>
          <a:blip r:embed="rId5"/>
          <a:stretch>
            <a:fillRect/>
          </a:stretch>
        </p:blipFill>
        <p:spPr>
          <a:xfrm>
            <a:off x="180476" y="3439486"/>
            <a:ext cx="7026818" cy="56205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693319"/>
          </a:xfrm>
          <a:prstGeom prst="rect">
            <a:avLst/>
          </a:prstGeom>
          <a:noFill/>
        </p:spPr>
        <p:txBody>
          <a:bodyPr wrap="square" rtlCol="0">
            <a:spAutoFit/>
          </a:bodyPr>
          <a:lstStyle/>
          <a:p>
            <a:pPr algn="ctr"/>
            <a:r>
              <a:rPr lang="en-US" b="1" dirty="0"/>
              <a:t>All on the Table</a:t>
            </a:r>
          </a:p>
          <a:p>
            <a:pPr algn="ctr"/>
            <a:r>
              <a:rPr lang="en-US" b="1" dirty="0"/>
              <a:t>Written Stage Briefing</a:t>
            </a:r>
          </a:p>
          <a:p>
            <a:r>
              <a:rPr lang="en-US" dirty="0"/>
              <a:t>All on the table is a 26 round, 130 point, Comstock field course. There are 12 USPSA targets and 2 USPSA mini poppers. The best 2 hits on paper will score, and steel must fall to score. The start signal is audible.</a:t>
            </a:r>
          </a:p>
          <a:p>
            <a:endParaRPr lang="en-US" dirty="0"/>
          </a:p>
          <a:p>
            <a:r>
              <a:rPr lang="en-US" dirty="0"/>
              <a:t>Start position is both feet on X’s, fingers touching ears. Firearm is unloaded on table trigger guard on mark, lying unsupported. All magazines to be used during the stage are on table.</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 a Star Pun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Texas star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5602EA9-7043-4D45-A24A-FB29B6B7E8A6}"/>
              </a:ext>
            </a:extLst>
          </p:cNvPr>
          <p:cNvPicPr>
            <a:picLocks noChangeAspect="1"/>
          </p:cNvPicPr>
          <p:nvPr/>
        </p:nvPicPr>
        <p:blipFill>
          <a:blip r:embed="rId5"/>
          <a:stretch>
            <a:fillRect/>
          </a:stretch>
        </p:blipFill>
        <p:spPr>
          <a:xfrm>
            <a:off x="180476" y="3649211"/>
            <a:ext cx="7003202" cy="3534010"/>
          </a:xfrm>
          <a:prstGeom prst="rect">
            <a:avLst/>
          </a:prstGeom>
        </p:spPr>
      </p:pic>
      <p:sp>
        <p:nvSpPr>
          <p:cNvPr id="4" name="Oval 3">
            <a:extLst>
              <a:ext uri="{FF2B5EF4-FFF2-40B4-BE49-F238E27FC236}">
                <a16:creationId xmlns:a16="http://schemas.microsoft.com/office/drawing/2014/main" id="{F58362F4-FACE-4D17-864C-083E12942C6C}"/>
              </a:ext>
            </a:extLst>
          </p:cNvPr>
          <p:cNvSpPr/>
          <p:nvPr/>
        </p:nvSpPr>
        <p:spPr>
          <a:xfrm>
            <a:off x="2910980" y="6316910"/>
            <a:ext cx="864066" cy="318782"/>
          </a:xfrm>
          <a:prstGeom prst="ellipse">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693319"/>
          </a:xfrm>
          <a:prstGeom prst="rect">
            <a:avLst/>
          </a:prstGeom>
          <a:noFill/>
        </p:spPr>
        <p:txBody>
          <a:bodyPr wrap="square" rtlCol="0">
            <a:spAutoFit/>
          </a:bodyPr>
          <a:lstStyle/>
          <a:p>
            <a:pPr algn="ctr"/>
            <a:r>
              <a:rPr lang="en-US" b="1" dirty="0"/>
              <a:t>Not a Star Pun</a:t>
            </a:r>
          </a:p>
          <a:p>
            <a:pPr algn="ctr"/>
            <a:r>
              <a:rPr lang="en-US" b="1" dirty="0"/>
              <a:t>Written Stage Briefing</a:t>
            </a:r>
          </a:p>
          <a:p>
            <a:r>
              <a:rPr lang="en-US" dirty="0"/>
              <a:t>Not a Star Pun is a 27 round, 135 point, Comstock field course. There are 11 USPSA targets and 5 falling plates. The best 2 hits on paper will score and steel must fall to score. The start signal is audible.</a:t>
            </a:r>
          </a:p>
          <a:p>
            <a:endParaRPr lang="en-US" dirty="0"/>
          </a:p>
          <a:p>
            <a:r>
              <a:rPr lang="en-US" dirty="0"/>
              <a:t>Start position is toes touching the small fault line between the two walls (circled on diagram), palms flat on thighs. Firearm is on barrel, unloaded, laying unsupported with trigger guard on mark. All magazines are on belt.</a:t>
            </a:r>
          </a:p>
          <a:p>
            <a:endParaRPr lang="en-US" dirty="0"/>
          </a:p>
          <a:p>
            <a:r>
              <a:rPr lang="en-US" dirty="0"/>
              <a:t>Stage Procedure</a:t>
            </a:r>
          </a:p>
        </p:txBody>
      </p:sp>
    </p:spTree>
    <p:extLst>
      <p:ext uri="{BB962C8B-B14F-4D97-AF65-F5344CB8AC3E}">
        <p14:creationId xmlns:p14="http://schemas.microsoft.com/office/powerpoint/2010/main" val="1853869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902264609"/>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go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7DF78F1-8C66-4AAE-BE86-B62F74B47D32}"/>
              </a:ext>
            </a:extLst>
          </p:cNvPr>
          <p:cNvPicPr>
            <a:picLocks noChangeAspect="1"/>
          </p:cNvPicPr>
          <p:nvPr/>
        </p:nvPicPr>
        <p:blipFill>
          <a:blip r:embed="rId5"/>
          <a:stretch>
            <a:fillRect/>
          </a:stretch>
        </p:blipFill>
        <p:spPr>
          <a:xfrm>
            <a:off x="180476" y="3649169"/>
            <a:ext cx="7025776" cy="36967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Just Go Around</a:t>
            </a:r>
          </a:p>
          <a:p>
            <a:pPr algn="ctr"/>
            <a:r>
              <a:rPr lang="en-US" b="1" dirty="0"/>
              <a:t>Written Stage Briefing</a:t>
            </a:r>
          </a:p>
          <a:p>
            <a:r>
              <a:rPr lang="en-US" dirty="0"/>
              <a:t>Just Go Around is a 28 round, 140 point, Comstock field course. There are 11 USPSA targets and 6 USPSA Mini Poppers. The best 2 hits on paper will score, and steel must fall to score. The start signal is audible.</a:t>
            </a:r>
          </a:p>
          <a:p>
            <a:endParaRPr lang="en-US" dirty="0"/>
          </a:p>
          <a:p>
            <a:r>
              <a:rPr lang="en-US" dirty="0"/>
              <a:t>Handgun start position is both hands touching X’s. Handgun is unloaded and holstered.</a:t>
            </a:r>
          </a:p>
          <a:p>
            <a:endParaRPr lang="en-US" dirty="0"/>
          </a:p>
          <a:p>
            <a:r>
              <a:rPr lang="en-US" dirty="0"/>
              <a:t>PCC start position is with muzzle touching either mark. Unloaded carbine is held with both hands, buttstock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277803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847903314"/>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Nose on the Corner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pepper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619F609-061A-4C38-B10E-FD426A1C1F3D}"/>
              </a:ext>
            </a:extLst>
          </p:cNvPr>
          <p:cNvPicPr>
            <a:picLocks noChangeAspect="1"/>
          </p:cNvPicPr>
          <p:nvPr/>
        </p:nvPicPr>
        <p:blipFill>
          <a:blip r:embed="rId5"/>
          <a:stretch>
            <a:fillRect/>
          </a:stretch>
        </p:blipFill>
        <p:spPr>
          <a:xfrm>
            <a:off x="180476" y="3741419"/>
            <a:ext cx="7025776" cy="35042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Nose on the Corner</a:t>
            </a:r>
          </a:p>
          <a:p>
            <a:pPr algn="ctr"/>
            <a:r>
              <a:rPr lang="en-US" b="1" dirty="0"/>
              <a:t>Written Stage Briefing</a:t>
            </a:r>
          </a:p>
          <a:p>
            <a:r>
              <a:rPr lang="en-US" dirty="0"/>
              <a:t>Nose on the Corner is a 29 round, 145 point, Comstock field course. There are 13 USPSA targets and 3 USPSA pepper poppers. The best two hits on paper will score and steel must fall to score. The start signal is audible.</a:t>
            </a:r>
          </a:p>
          <a:p>
            <a:endParaRPr lang="en-US" dirty="0"/>
          </a:p>
          <a:p>
            <a:r>
              <a:rPr lang="en-US" dirty="0"/>
              <a:t>Handgun start position is both hands touching marks on wall, feet on X’s. Handgun is unloaded and holstered.</a:t>
            </a:r>
          </a:p>
          <a:p>
            <a:endParaRPr lang="en-US" dirty="0"/>
          </a:p>
          <a:p>
            <a:r>
              <a:rPr lang="en-US" dirty="0"/>
              <a:t>PCC start position is muzzle touching lower mark, feet on X’s. Unloaded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52250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Ping </a:t>
                      </a: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Ping</a:t>
                      </a:r>
                      <a:endPar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18x24 plate + stand</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D7B83B6-29D7-4487-B5CF-4521F5E2E177}"/>
              </a:ext>
            </a:extLst>
          </p:cNvPr>
          <p:cNvPicPr>
            <a:picLocks noChangeAspect="1"/>
          </p:cNvPicPr>
          <p:nvPr/>
        </p:nvPicPr>
        <p:blipFill>
          <a:blip r:embed="rId5"/>
          <a:stretch>
            <a:fillRect/>
          </a:stretch>
        </p:blipFill>
        <p:spPr>
          <a:xfrm>
            <a:off x="180476" y="3570174"/>
            <a:ext cx="7025776" cy="40364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Ping </a:t>
            </a:r>
            <a:r>
              <a:rPr lang="en-US" b="1" dirty="0" err="1"/>
              <a:t>Ping</a:t>
            </a:r>
            <a:endParaRPr lang="en-US" b="1" dirty="0"/>
          </a:p>
          <a:p>
            <a:pPr algn="ctr"/>
            <a:r>
              <a:rPr lang="en-US" b="1" dirty="0"/>
              <a:t>Written Stage Briefing</a:t>
            </a:r>
          </a:p>
          <a:p>
            <a:r>
              <a:rPr lang="en-US" dirty="0"/>
              <a:t>Ping </a:t>
            </a:r>
            <a:r>
              <a:rPr lang="en-US" dirty="0" err="1"/>
              <a:t>Ping</a:t>
            </a:r>
            <a:r>
              <a:rPr lang="en-US" dirty="0"/>
              <a:t> is a 30 round, 150 point, Comstock field course. There are 13 USPSA targets and 4 USPSA mini poppers. The best 2 hits on paper will score, and steel must fall to score. The start signal is audible.</a:t>
            </a:r>
          </a:p>
          <a:p>
            <a:endParaRPr lang="en-US" dirty="0"/>
          </a:p>
          <a:p>
            <a:r>
              <a:rPr lang="en-US" dirty="0"/>
              <a:t>Handgun start position is both feet on X’s, wrists above shoulders. Handgun is loaded and holstered.</a:t>
            </a:r>
          </a:p>
          <a:p>
            <a:endParaRPr lang="en-US" dirty="0"/>
          </a:p>
          <a:p>
            <a:r>
              <a:rPr lang="en-US" dirty="0"/>
              <a:t>PCC start position is both feet on X’s. Loaded carbine is held with both hands, buttstock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216187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Aim Small Miss Small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Upper left target – Action target, hard cover is 5” down from shoulder perf</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(SETUP NOTE) – the upper left target should be 20-25 yards from the positions it can be engaged from</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B136E40-2758-4F2D-85FD-41924B9F8BEF}"/>
              </a:ext>
            </a:extLst>
          </p:cNvPr>
          <p:cNvPicPr>
            <a:picLocks noChangeAspect="1"/>
          </p:cNvPicPr>
          <p:nvPr/>
        </p:nvPicPr>
        <p:blipFill>
          <a:blip r:embed="rId5"/>
          <a:stretch>
            <a:fillRect/>
          </a:stretch>
        </p:blipFill>
        <p:spPr>
          <a:xfrm>
            <a:off x="180476" y="3604720"/>
            <a:ext cx="7025776" cy="51193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Yes Both Sides</a:t>
            </a:r>
          </a:p>
          <a:p>
            <a:pPr algn="ctr"/>
            <a:r>
              <a:rPr lang="en-US" b="1" dirty="0"/>
              <a:t>Written Stage Briefing</a:t>
            </a:r>
          </a:p>
          <a:p>
            <a:r>
              <a:rPr lang="en-US" dirty="0"/>
              <a:t>Yes Both Sides is a 16 round, 80 point, Comstock medium course. There are 7 USPSA targets, 1 pepper popper, and 1 USPSA mini popper. The best 2 hits on paper will score, and steel must fall to score. The start signal is audible.</a:t>
            </a:r>
          </a:p>
          <a:p>
            <a:endParaRPr lang="en-US" dirty="0"/>
          </a:p>
          <a:p>
            <a:r>
              <a:rPr lang="en-US" dirty="0"/>
              <a:t>The bobber is activated by either popper, and it is not a disappearing target. Please check the activator prior to walkthrough and make sure it set up the same way every time.</a:t>
            </a:r>
          </a:p>
          <a:p>
            <a:endParaRPr lang="en-US" dirty="0"/>
          </a:p>
          <a:p>
            <a:r>
              <a:rPr lang="en-US" dirty="0"/>
              <a:t>Handgun start position is anywhere inside the shooting area, wrists above shoulders. Handgun is loaded and holstered.</a:t>
            </a:r>
          </a:p>
          <a:p>
            <a:endParaRPr lang="en-US" dirty="0"/>
          </a:p>
          <a:p>
            <a:r>
              <a:rPr lang="en-US" dirty="0"/>
              <a:t>PCC start position is anywhere inside the shooting area. Loaded carbine is held with both hands, stock on belt,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1631963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Aim Small Miss Small</a:t>
            </a:r>
          </a:p>
          <a:p>
            <a:pPr algn="ctr"/>
            <a:r>
              <a:rPr lang="en-US" b="1" dirty="0"/>
              <a:t>Written Stage Briefing</a:t>
            </a:r>
          </a:p>
          <a:p>
            <a:r>
              <a:rPr lang="en-US" dirty="0"/>
              <a:t>Aim Small Miss Small is a 30 round, 150 point, Comstock field course. There are 15 USPSA targets. The best 2 hits on paper will score. The start signal is audible.</a:t>
            </a:r>
          </a:p>
          <a:p>
            <a:endParaRPr lang="en-US" dirty="0"/>
          </a:p>
          <a:p>
            <a:r>
              <a:rPr lang="en-US" dirty="0"/>
              <a:t>Handgun start position is anywhere completely outside the shooting area, wrists below belt. Handgun is loaded and holstered.</a:t>
            </a:r>
          </a:p>
          <a:p>
            <a:endParaRPr lang="en-US" dirty="0"/>
          </a:p>
          <a:p>
            <a:r>
              <a:rPr lang="en-US" dirty="0"/>
              <a:t>PCC start position is anywhere completely outside the shooting area.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336773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Down Low</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Barrel with nail holes drilled in the side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72336D3-7892-4865-A1F5-AE79AFF9F6A2}"/>
              </a:ext>
            </a:extLst>
          </p:cNvPr>
          <p:cNvPicPr>
            <a:picLocks noChangeAspect="1"/>
          </p:cNvPicPr>
          <p:nvPr/>
        </p:nvPicPr>
        <p:blipFill>
          <a:blip r:embed="rId5"/>
          <a:stretch>
            <a:fillRect/>
          </a:stretch>
        </p:blipFill>
        <p:spPr>
          <a:xfrm>
            <a:off x="180476" y="3719431"/>
            <a:ext cx="7025776" cy="32176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Down Low</a:t>
            </a:r>
          </a:p>
          <a:p>
            <a:pPr algn="ctr"/>
            <a:r>
              <a:rPr lang="en-US" b="1" dirty="0"/>
              <a:t>Written Stage Briefing</a:t>
            </a:r>
          </a:p>
          <a:p>
            <a:r>
              <a:rPr lang="en-US" dirty="0"/>
              <a:t>Down Low is a 34 round, 170 point, Comstock field course. There are 16 USPSA targets and 2 colt poppers.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175502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Out on a Wire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USPSA targets,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swinger + plates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Door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A0D840F-DBCA-4FBB-98B2-E9663D7D660F}"/>
              </a:ext>
            </a:extLst>
          </p:cNvPr>
          <p:cNvPicPr>
            <a:picLocks noChangeAspect="1"/>
          </p:cNvPicPr>
          <p:nvPr/>
        </p:nvPicPr>
        <p:blipFill>
          <a:blip r:embed="rId5"/>
          <a:stretch>
            <a:fillRect/>
          </a:stretch>
        </p:blipFill>
        <p:spPr>
          <a:xfrm>
            <a:off x="180476" y="3486744"/>
            <a:ext cx="7025776" cy="36155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Out on a Wire</a:t>
            </a:r>
          </a:p>
          <a:p>
            <a:pPr algn="ctr"/>
            <a:r>
              <a:rPr lang="en-US" b="1" dirty="0"/>
              <a:t>Written Stage Briefing</a:t>
            </a:r>
          </a:p>
          <a:p>
            <a:r>
              <a:rPr lang="en-US" dirty="0"/>
              <a:t>Out on a Wire is an 18 round, 90 point, Comstock medium course. There are 8 USPSA targets and 2 falling plates. The best 2 hits on paper will score, and steel must fall to score. The start signal is audible.</a:t>
            </a:r>
          </a:p>
          <a:p>
            <a:endParaRPr lang="en-US" dirty="0"/>
          </a:p>
          <a:p>
            <a:r>
              <a:rPr lang="en-US" dirty="0"/>
              <a:t>The metal target is activated by opening the door, and must be activated before being engaged. Please check the activator prior to walkthrough and set it the same way every time.</a:t>
            </a:r>
          </a:p>
          <a:p>
            <a:endParaRPr lang="en-US" dirty="0"/>
          </a:p>
          <a:p>
            <a:r>
              <a:rPr lang="en-US" dirty="0"/>
              <a:t>Handgun start position is inside the shooting area, facing </a:t>
            </a:r>
            <a:r>
              <a:rPr lang="en-US" dirty="0" err="1"/>
              <a:t>uprange</a:t>
            </a:r>
            <a:r>
              <a:rPr lang="en-US" dirty="0"/>
              <a:t>, toes touching most </a:t>
            </a:r>
            <a:r>
              <a:rPr lang="en-US" dirty="0" err="1"/>
              <a:t>uprange</a:t>
            </a:r>
            <a:r>
              <a:rPr lang="en-US" dirty="0"/>
              <a:t> fault line, wrists above shoulders. Handgun is loaded and holstered.</a:t>
            </a:r>
          </a:p>
          <a:p>
            <a:endParaRPr lang="en-US" dirty="0"/>
          </a:p>
          <a:p>
            <a:r>
              <a:rPr lang="en-US" dirty="0"/>
              <a:t>PCC start position is inside the shooting area, facing downrange, heels touching most </a:t>
            </a:r>
            <a:r>
              <a:rPr lang="en-US" dirty="0" err="1"/>
              <a:t>uprange</a:t>
            </a:r>
            <a:r>
              <a:rPr lang="en-US" dirty="0"/>
              <a:t> fault line.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288231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Four Turtles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USPSA Mini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wall feet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41F9407-D58F-4D31-AEF7-7BAF55229B80}"/>
              </a:ext>
            </a:extLst>
          </p:cNvPr>
          <p:cNvPicPr>
            <a:picLocks noChangeAspect="1"/>
          </p:cNvPicPr>
          <p:nvPr/>
        </p:nvPicPr>
        <p:blipFill>
          <a:blip r:embed="rId5"/>
          <a:stretch>
            <a:fillRect/>
          </a:stretch>
        </p:blipFill>
        <p:spPr>
          <a:xfrm>
            <a:off x="581103" y="3233753"/>
            <a:ext cx="6224521" cy="59731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Four Turtles</a:t>
            </a:r>
          </a:p>
          <a:p>
            <a:pPr algn="ctr"/>
            <a:r>
              <a:rPr lang="en-US" b="1" dirty="0"/>
              <a:t>Written Stage Briefing</a:t>
            </a:r>
          </a:p>
          <a:p>
            <a:r>
              <a:rPr lang="en-US" dirty="0"/>
              <a:t>Four Turtles is a 100 point, Comstock medium course. There are 4 IPSC targets and 4 USPSA mini poppers. The best 4 hits on paper will score, and steel must fall to score. The start signal is audible.</a:t>
            </a:r>
          </a:p>
          <a:p>
            <a:endParaRPr lang="en-US" dirty="0"/>
          </a:p>
          <a:p>
            <a:r>
              <a:rPr lang="en-US" dirty="0"/>
              <a:t>Handgun start position is both hands on X’s. Handgun is loaded and holstered.</a:t>
            </a:r>
          </a:p>
          <a:p>
            <a:endParaRPr lang="en-US" dirty="0"/>
          </a:p>
          <a:p>
            <a:r>
              <a:rPr lang="en-US" dirty="0"/>
              <a:t>PCC start position is muzzle touching either X.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714108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Spray and Pray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short walls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short target sticks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F045F77-60AF-4F43-9FD8-BFEFBC58F1A0}"/>
              </a:ext>
            </a:extLst>
          </p:cNvPr>
          <p:cNvPicPr>
            <a:picLocks noChangeAspect="1"/>
          </p:cNvPicPr>
          <p:nvPr/>
        </p:nvPicPr>
        <p:blipFill>
          <a:blip r:embed="rId5"/>
          <a:stretch>
            <a:fillRect/>
          </a:stretch>
        </p:blipFill>
        <p:spPr>
          <a:xfrm>
            <a:off x="180476" y="3734515"/>
            <a:ext cx="7025776" cy="17255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Spray and Pray</a:t>
            </a:r>
          </a:p>
          <a:p>
            <a:pPr algn="ctr"/>
            <a:r>
              <a:rPr lang="en-US" b="1" dirty="0"/>
              <a:t>Written Stage Briefing</a:t>
            </a:r>
          </a:p>
          <a:p>
            <a:r>
              <a:rPr lang="en-US" dirty="0"/>
              <a:t>Spray and Pray is a 22 round, 110 point, Comstock field course. There are 11 USPSA targets. The best 2 hits on paper will score. The start is audible.</a:t>
            </a:r>
          </a:p>
          <a:p>
            <a:endParaRPr lang="en-US" dirty="0"/>
          </a:p>
          <a:p>
            <a:r>
              <a:rPr lang="en-US" dirty="0"/>
              <a:t>Handgun start position is feet on X’s, palms flat on top of wall in front of you. Handgun is unloaded and holstered.</a:t>
            </a:r>
          </a:p>
          <a:p>
            <a:endParaRPr lang="en-US" dirty="0"/>
          </a:p>
          <a:p>
            <a:r>
              <a:rPr lang="en-US" dirty="0"/>
              <a:t>PCC start position is feet on X’s, barrel touching top of wall in front of you. Unloaded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70192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1"/>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All on the Table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table</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E03CB5C-0442-442B-9A42-0099D5CAC6B3}"/>
              </a:ext>
            </a:extLst>
          </p:cNvPr>
          <p:cNvPicPr>
            <a:picLocks noChangeAspect="1"/>
          </p:cNvPicPr>
          <p:nvPr/>
        </p:nvPicPr>
        <p:blipFill>
          <a:blip r:embed="rId5"/>
          <a:stretch>
            <a:fillRect/>
          </a:stretch>
        </p:blipFill>
        <p:spPr>
          <a:xfrm>
            <a:off x="180476" y="3955452"/>
            <a:ext cx="7025777" cy="2900342"/>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15728</TotalTime>
  <Words>1725</Words>
  <Application>Microsoft Office PowerPoint</Application>
  <PresentationFormat>Custom</PresentationFormat>
  <Paragraphs>222</Paragraphs>
  <Slides>22</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226</cp:revision>
  <cp:lastPrinted>2016-01-15T21:54:08Z</cp:lastPrinted>
  <dcterms:created xsi:type="dcterms:W3CDTF">2002-08-21T12:11:08Z</dcterms:created>
  <dcterms:modified xsi:type="dcterms:W3CDTF">2020-07-08T20:07:03Z</dcterms:modified>
  <cp:category>Shooting</cp:category>
</cp:coreProperties>
</file>